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7480" cy="503748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7480" cy="3574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7480" cy="16174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7480" cy="5374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Хуки useEffect и useContext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1720" cy="143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1728720"/>
            <a:ext cx="971892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DejaVu Sans"/>
              </a:rPr>
              <a:t>const [user, setUser]=useState({phone:'', password:''})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global.user=user</a:t>
            </a:r>
            <a:br/>
            <a:endParaRPr b="0" lang="ru-RU" sz="2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Глобальные переменные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1728720"/>
            <a:ext cx="935964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>
              <a:lnSpc>
                <a:spcPct val="100000"/>
              </a:lnSpc>
            </a:pP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useRef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 возвращает изменяемый объект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, чьё свойство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.current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 инициализируется переданным аргументом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initialValue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. Возвращенный объект будет сохранён в течение всего времени жизни компонента.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{useRef} from 'react';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value=useRef()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type={'text'} ref={value}/&gt;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value={'Получить сообщение'} onClick={()=&gt;alert(value.current.value)}/&gt;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br/>
            <a:endParaRPr b="0" lang="ru-RU" sz="16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useRef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rcRect l="14421" t="6520" r="37728" b="80787"/>
          <a:stretch/>
        </p:blipFill>
        <p:spPr>
          <a:xfrm>
            <a:off x="4339440" y="3456000"/>
            <a:ext cx="530820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1728720"/>
            <a:ext cx="971892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Создайте функцию реализующую запросы</a:t>
            </a:r>
            <a:endParaRPr b="0" lang="ru-RU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JetBrains Mono"/>
              </a:rPr>
              <a:t>Реализуйте запросы и отразите их результаты в приложении</a:t>
            </a:r>
            <a:br/>
            <a:r>
              <a:rPr b="0" lang="ru-RU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1480" cy="50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даёт вам возможность выполнять побочные эффекты в функциональном компоненте. Побочные эффекты выполняются после прорисовки компонента в браузере.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useEffect(function, [relations])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где </a:t>
            </a: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function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функция, которую надо выполнить после отрисовки компонента;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relations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отслеживаемые зависимости.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useEffect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887480" y="1872000"/>
            <a:ext cx="6784560" cy="520020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 from "react";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Error from "../components/error";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Download from "../components/download";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async function request(url, body, method)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render([&lt;Download/&gt;], document.getElementById('window_download')) //Загрузить прелоудер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myHeaders = new Headers();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myHeaders.append("Authorization", "Bearer "+localStorage.token);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myHeaders.append("Content-Type", "application/json");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request_options={method: method, body:body, headers:myHeaders}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result=await fetch(url,request_options)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answer=''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try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answer=await result.json()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 catch (e)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answer=await result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document.getElementById('window_download').className='none'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status=result.status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if (document.getElementById('download')!==null)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document.getElementById('download').className='none'} //Отключить прелоудер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Функция ajax запросов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405080" y="1872000"/>
            <a:ext cx="7749000" cy="374004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switch (status){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200: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204: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document.getElementById('error').style.display='none'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 answer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422: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render([&lt;Error title={'Ошибка валидации'} message={answer}/&gt;], document.getElementById('error'))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document.getElementById('error').style.display='block'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case 401: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render([&lt;Error title={'Ошибка авторизации'} message={answer}/&gt;], document.getElementById('error'))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document.getElementById('error').style.display='block'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export default request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Функция ajax запросов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(продолжение)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76000" y="1656000"/>
            <a:ext cx="9141480" cy="50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useEffect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32000" y="1990440"/>
            <a:ext cx="9183600" cy="52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localStorage.token=props.token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[custom, setCustom] = useState({first_name: '', last_name: '', phone: '', document_number: ''})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useEffect(()=&gt;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try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myHeaders = new Headers();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myHeaders.append("Authorization", "Bearer "+props.token);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myHeaders.append("Content-Type", "application/json");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request_options={method: 'GET',  headers:myHeaders}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fetch('http://tickets.сделай.site/user', request_options)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    </a:t>
            </a:r>
            <a:r>
              <a:rPr b="0" lang="ru-RU" sz="1800" spc="-1" strike="noStrike">
                <a:latin typeface="Arial"/>
              </a:rPr>
              <a:t>.then(custom =&gt; custom.json())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    </a:t>
            </a:r>
            <a:r>
              <a:rPr b="0" lang="ru-RU" sz="1800" spc="-1" strike="noStrike">
                <a:latin typeface="Arial"/>
              </a:rPr>
              <a:t>.then(custom =&gt; setCustom(custom))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catch 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setCustom({first_name: '', last_name: '', phone: '', document_number: ''})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}, [props.token])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76000" y="1656000"/>
            <a:ext cx="9141480" cy="50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Отправка формы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248400" y="1656000"/>
            <a:ext cx="9183600" cy="52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import React, {useState} from 'react';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import {useNavigate} from "react-router-dom";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const Search = () =&gt;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date=new Date().toISOString().split('T')[0]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history=useNavigate()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[element_start, setElement_start]=useState()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[element_finish, setElement_finish]=useState()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[element_type, setElement_type]=useState('Классика')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[guests, setGuests]=useState(1)    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function locate(e)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</a:t>
            </a:r>
            <a:r>
              <a:rPr b="0" lang="ru-RU" sz="1200" spc="-1" strike="noStrike">
                <a:highlight>
                  <a:srgbClr val="c9211e"/>
                </a:highlight>
                <a:latin typeface="Arial"/>
              </a:rPr>
              <a:t>  </a:t>
            </a:r>
            <a:r>
              <a:rPr b="0" lang="ru-RU" sz="1200" spc="-1" strike="noStrike">
                <a:highlight>
                  <a:srgbClr val="c9211e"/>
                </a:highlight>
                <a:latin typeface="Arial"/>
              </a:rPr>
              <a:t>e.preventDefault()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</a:t>
            </a:r>
            <a:r>
              <a:rPr b="0" lang="ru-RU" sz="1200" spc="-1" strike="noStrike">
                <a:latin typeface="Arial"/>
              </a:rPr>
              <a:t>history(`/concerts/${element_start}/${element_finish}/${element_type}`)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return (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</a:t>
            </a:r>
            <a:r>
              <a:rPr b="0" lang="ru-RU" sz="1200" spc="-1" strike="noStrike">
                <a:latin typeface="Arial"/>
              </a:rPr>
              <a:t>&lt;div className={'width100'}&gt;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&lt;section id="find"&gt;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&lt;h1&gt;Форма поиска&lt;/h1&gt;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&lt;p className="color_red"&gt;&lt;i&gt;Лучший путеводитель в мире развлечений&lt;/i&gt;&lt;/p&gt;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&lt;form method="GET" encType="multipart/form-data" onSubmit={locate}&gt;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    </a:t>
            </a:r>
            <a:r>
              <a:rPr b="0" lang="ru-RU" sz="1200" spc="-1" strike="noStrike">
                <a:latin typeface="Arial"/>
              </a:rPr>
              <a:t>&lt;fieldset className="row_align color_white"&gt;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        </a:t>
            </a:r>
            <a:r>
              <a:rPr b="0" lang="ru-RU" sz="1200" spc="-1" strike="noStrike">
                <a:latin typeface="Arial"/>
              </a:rPr>
              <a:t>&lt;label htmlFor="date1" className="row_item"&gt;Дата концерта от:&lt;/label&gt;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        </a:t>
            </a:r>
            <a:r>
              <a:rPr b="0" lang="ru-RU" sz="1200" spc="-1" strike="noStrike">
                <a:latin typeface="Arial"/>
              </a:rPr>
              <a:t>&lt;input type="date" className="test-0-fd row_item" name='date1' </a:t>
            </a:r>
            <a:r>
              <a:rPr b="0" lang="ru-RU" sz="1200" spc="-1" strike="noStrike">
                <a:highlight>
                  <a:srgbClr val="c9211e"/>
                </a:highlight>
                <a:latin typeface="Arial"/>
              </a:rPr>
              <a:t>required</a:t>
            </a:r>
            <a:r>
              <a:rPr b="0" lang="ru-RU" sz="1200" spc="-1" strike="noStrike">
                <a:latin typeface="Arial"/>
              </a:rPr>
              <a:t> id="date1" onChange={(e)=&gt;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             </a:t>
            </a:r>
            <a:r>
              <a:rPr b="0" lang="ru-RU" sz="1200" spc="-1" strike="noStrike">
                <a:latin typeface="Arial"/>
              </a:rPr>
              <a:t>setElement_start(e.target.value)} </a:t>
            </a:r>
            <a:r>
              <a:rPr b="0" lang="ru-RU" sz="1200" spc="-1" strike="noStrike">
                <a:highlight>
                  <a:srgbClr val="c9211e"/>
                </a:highlight>
                <a:latin typeface="Arial"/>
              </a:rPr>
              <a:t>min={date}</a:t>
            </a:r>
            <a:r>
              <a:rPr b="0" lang="ru-RU" sz="1200" spc="-1" strike="noStrike">
                <a:latin typeface="Arial"/>
              </a:rPr>
              <a:t>/&gt;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………………</a:t>
            </a:r>
            <a:r>
              <a:rPr b="0" lang="ru-RU" sz="1200" spc="-1" strike="noStrike">
                <a:latin typeface="Arial"/>
              </a:rPr>
              <a:t>...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60000" y="1728720"/>
            <a:ext cx="971892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Принимает объект контекста (значение, возвращаемое из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React.createContext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и возвращает текущее значение контекста. Текущее значение контекста определяется свойством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ближайшего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над вызывающим компонентом в дереве.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Когда ближайший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над компонентом обновляется, этот хук инициирует повторную отрисовку с последним значением контекста, переданным провайдеру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useContext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1728720"/>
            <a:ext cx="971892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А. Создание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Встроенная функция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createContext(default)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создает экземпляр контекста: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{ createContext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Context = createContext('Default Value');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Б. Предоставление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Компонент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сontext.Provider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доступный в экземпляре контекста, используется для предоставления контекста его дочерним компонентам, независимо от того, насколько они глубоки. Чтобы установить значение контекста, используйте свойство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доступное через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 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Main()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value = 'My Context Value';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&lt;MyComponent /&gt;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&lt;/Context.Provider&gt;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);}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0000" y="1728720"/>
            <a:ext cx="9718920" cy="53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Использование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Использование контекста может быть выполнено двумя способами. Первый способ, который я рекомендую, — это использовать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хук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useContext(Context)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{ useContext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MyComponent()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value = useContext(Context);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return &lt;span&gt;{value}&lt;/span&gt;;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480" cy="119016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2022-04-29T22:12:10Z</dcterms:modified>
  <cp:revision>13</cp:revision>
  <dc:subject/>
  <dc:title>Midnightblue</dc:title>
</cp:coreProperties>
</file>